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9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31356f11c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31356f11c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31356f11c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31356f11c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31356f11c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31356f11c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31356f11c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31356f11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31356f11c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31356f11c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31356f11c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31356f11c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31356f11c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31356f11c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31356f11c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31356f11c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31356f11c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31356f11c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31356f11c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31356f11c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31356f1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31356f1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31356f11c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31356f11c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31356f11c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31356f11c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31356f11c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31356f11c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31356f11c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31356f11c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31356f11c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31356f11c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31356f11c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31356f11c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31356f11c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31356f11c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31356f11c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31356f11c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31356f11c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31356f11c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31356f11c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31356f11c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31356f11c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31356f11c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c237ad9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c237ad9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31356f11c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31356f11c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31356f11c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31356f11c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31356f11c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31356f11c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31356f11c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31356f11c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1356f11c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1356f11c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31356f11c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31356f11c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- 상단">
  <p:cSld name="제목 - 상단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brunch.co.kr/@hvnpoet/46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hyperlink" Target="https://medium.com/apache-mxnet/transposed-convolutions-explained-with-ms-excel-52d13030c7e8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es24.com/Product/Goods/34970929?Acode=101" TargetMode="External"/><Relationship Id="rId4" Type="http://schemas.openxmlformats.org/officeDocument/2006/relationships/hyperlink" Target="http://www.yes24.com/Product/Goods/72173703" TargetMode="External"/><Relationship Id="rId5" Type="http://schemas.openxmlformats.org/officeDocument/2006/relationships/hyperlink" Target="https://www.edwith.org/boostcourse-dl-tensorflow/joinLectures/22150" TargetMode="External"/><Relationship Id="rId6" Type="http://schemas.openxmlformats.org/officeDocument/2006/relationships/hyperlink" Target="https://github.com/ilguyi" TargetMode="External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Convolution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Neural Net 이론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모두의연구소 Rubato Lab.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050" y="1836175"/>
            <a:ext cx="7129898" cy="303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with padding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1124900" y="101827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7x7 image, stride=1 일때 Same size를 위한 padding</a:t>
            </a:r>
            <a:endParaRPr b="1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10925"/>
            <a:ext cx="6341152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25" y="1093925"/>
            <a:ext cx="6996224" cy="378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99" y="931450"/>
            <a:ext cx="8478298" cy="37264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25" y="1322525"/>
            <a:ext cx="7807279" cy="34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00513"/>
            <a:ext cx="4706000" cy="33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46325"/>
            <a:ext cx="7398733" cy="34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38" y="1275125"/>
            <a:ext cx="8557326" cy="36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01" y="1244399"/>
            <a:ext cx="8105099" cy="30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8325"/>
            <a:ext cx="8041976" cy="37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탄생 배경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0" y="47343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https://brunch.co.kr/@hvnpoet/46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1017725"/>
            <a:ext cx="4769603" cy="34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304" y="1136675"/>
            <a:ext cx="3757895" cy="325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4">
            <a:alphaModFix/>
          </a:blip>
          <a:srcRect b="15796" l="0" r="0" t="0"/>
          <a:stretch/>
        </p:blipFill>
        <p:spPr>
          <a:xfrm>
            <a:off x="311700" y="1274425"/>
            <a:ext cx="7352775" cy="30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4146600" y="1018275"/>
            <a:ext cx="42333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ko">
                <a:solidFill>
                  <a:srgbClr val="FF0000"/>
                </a:solidFill>
              </a:rPr>
              <a:t>Pooling을 </a:t>
            </a:r>
            <a:r>
              <a:rPr lang="ko">
                <a:solidFill>
                  <a:srgbClr val="FF0000"/>
                </a:solidFill>
              </a:rPr>
              <a:t>통해 size를 줄이며 중요한 데이터를 더 적은 파라미터로 확인한다.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NN Transpose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https://medium.com/apache-mxnet/transposed-convolutions-explained-with-ms-excel-52d13030c7e8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944550" y="101827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Convolution의 역연산으로 Upsampling을 진행</a:t>
            </a:r>
            <a:endParaRPr b="1" u="sng"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25" y="1795275"/>
            <a:ext cx="2956432" cy="28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3917288" y="1643425"/>
            <a:ext cx="4618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주어진 이미지의 한 픽셀을 생성된</a:t>
            </a:r>
            <a:br>
              <a:rPr lang="ko"/>
            </a:br>
            <a:r>
              <a:rPr lang="ko"/>
              <a:t> Conv Transpose filter를 이용해 Upsampling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4807" y="2554175"/>
            <a:ext cx="4383178" cy="21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가정사항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88" y="1017725"/>
            <a:ext cx="778523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as infinitely strong prior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63" y="1170125"/>
            <a:ext cx="8050282" cy="33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5" y="1130125"/>
            <a:ext cx="833185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Sparse Interaction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75" y="1187950"/>
            <a:ext cx="8344449" cy="379573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Parameter Sharing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133125"/>
            <a:ext cx="83056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Equivariance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Parameter Sharing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700" y="1017725"/>
            <a:ext cx="620459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Pooling as infinitely strong prior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763" y="1017725"/>
            <a:ext cx="748246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75" y="1066525"/>
            <a:ext cx="82642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Invariance to Local Translation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70125"/>
            <a:ext cx="8839202" cy="23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22200" y="40235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ko">
                <a:latin typeface="Verdana"/>
                <a:ea typeface="Verdana"/>
                <a:cs typeface="Verdana"/>
                <a:sym typeface="Verdana"/>
              </a:rPr>
              <a:t>이미지와 같은 공간적인 특징을 가지는 고차원 데이터 처리를 위한 Neural Net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ko">
                <a:latin typeface="Verdana"/>
                <a:ea typeface="Verdana"/>
                <a:cs typeface="Verdana"/>
                <a:sym typeface="Verdana"/>
              </a:rPr>
              <a:t>각 필터가 가중치를 가지며 Filter 단위로 파라미터를 공유하는 특징이 있다.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참고자료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1, 2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3"/>
              </a:rPr>
              <a:t>http://www.yes24.com/Product/Goods/34970929?Acode=101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4"/>
              </a:rPr>
              <a:t>http://www.yes24.com/Product/Goods/72173703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시즌2 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5"/>
              </a:rPr>
              <a:t>https://www.edwith.org/boostcourse-dl-tensorflow/joinLectures/22150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모두의 연구소 이일구, 윤성진님(CRAS Lab) 강의 자료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6"/>
              </a:rPr>
              <a:t>https://github.com/ilguyi</a:t>
            </a:r>
            <a:endParaRPr sz="1100" u="sng">
              <a:solidFill>
                <a:schemeClr val="hlink"/>
              </a:solidFill>
            </a:endParaRPr>
          </a:p>
        </p:txBody>
      </p:sp>
      <p:pic>
        <p:nvPicPr>
          <p:cNvPr id="292" name="Google Shape;292;p43"/>
          <p:cNvPicPr preferRelativeResize="0"/>
          <p:nvPr/>
        </p:nvPicPr>
        <p:blipFill rotWithShape="1">
          <a:blip r:embed="rId7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622200" y="40235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ko">
                <a:latin typeface="Verdana"/>
                <a:ea typeface="Verdana"/>
                <a:cs typeface="Verdana"/>
                <a:sym typeface="Verdana"/>
              </a:rPr>
              <a:t>ImageNet challenge를 반복하며 다양한 모델들이 개발되었다.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00" y="1119325"/>
            <a:ext cx="8136399" cy="290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475" y="118300"/>
            <a:ext cx="3605326" cy="204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4650" y="2182650"/>
            <a:ext cx="5637080" cy="288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160725"/>
            <a:ext cx="2023375" cy="15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155600" y="1186625"/>
            <a:ext cx="28488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latin typeface="Verdana"/>
                <a:ea typeface="Verdana"/>
                <a:cs typeface="Verdana"/>
                <a:sym typeface="Verdana"/>
              </a:rPr>
              <a:t>이미지에 필터를 이동시키며 </a:t>
            </a:r>
            <a:endParaRPr b="1" u="sng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latin typeface="Verdana"/>
                <a:ea typeface="Verdana"/>
                <a:cs typeface="Verdana"/>
                <a:sym typeface="Verdana"/>
              </a:rPr>
              <a:t>연산해 결과를 얻는 연산 방법</a:t>
            </a:r>
            <a:endParaRPr b="1" u="sng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575" y="1737075"/>
            <a:ext cx="4244849" cy="304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124900" y="101827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각 필더가 가중치를 가지며, 입력된 데이터와 연산된다.</a:t>
            </a:r>
            <a:endParaRPr b="1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with stride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274" y="1536840"/>
            <a:ext cx="4281549" cy="30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124900" y="101827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stride</a:t>
            </a:r>
            <a:r>
              <a:rPr b="1" lang="ko"/>
              <a:t>의 크기에 따라 필터가 이동하는 크기가 정해진다.</a:t>
            </a:r>
            <a:endParaRPr b="1"/>
          </a:p>
        </p:txBody>
      </p:sp>
      <p:sp>
        <p:nvSpPr>
          <p:cNvPr id="114" name="Google Shape;114;p20"/>
          <p:cNvSpPr txBox="1"/>
          <p:nvPr/>
        </p:nvSpPr>
        <p:spPr>
          <a:xfrm>
            <a:off x="3357600" y="2834475"/>
            <a:ext cx="5710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>
                <a:solidFill>
                  <a:srgbClr val="6D9EEB"/>
                </a:solidFill>
              </a:rPr>
              <a:t>filter size, stride</a:t>
            </a:r>
            <a:r>
              <a:rPr b="1" lang="ko"/>
              <a:t>의 크기에 따라 </a:t>
            </a:r>
            <a:r>
              <a:rPr b="1" lang="ko">
                <a:solidFill>
                  <a:srgbClr val="6D9EEB"/>
                </a:solidFill>
              </a:rPr>
              <a:t>output size</a:t>
            </a:r>
            <a:r>
              <a:rPr b="1" lang="ko"/>
              <a:t>가 달라진다.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with stride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25" y="1066525"/>
            <a:ext cx="82535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00" y="1088700"/>
            <a:ext cx="799659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with padding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699" y="3684999"/>
            <a:ext cx="3367600" cy="10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